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sldIdLst>
    <p:sldId id="298" r:id="rId5"/>
    <p:sldId id="301" r:id="rId6"/>
    <p:sldId id="302" r:id="rId7"/>
    <p:sldId id="303" r:id="rId8"/>
    <p:sldId id="309" r:id="rId9"/>
    <p:sldId id="304" r:id="rId10"/>
    <p:sldId id="311" r:id="rId11"/>
    <p:sldId id="305" r:id="rId12"/>
    <p:sldId id="306" r:id="rId13"/>
    <p:sldId id="307" r:id="rId14"/>
    <p:sldId id="310" r:id="rId15"/>
    <p:sldId id="308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1" d="100"/>
          <a:sy n="81" d="100"/>
        </p:scale>
        <p:origin x="75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13.png>
</file>

<file path=ppt/media/image14.jpe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3C5615-B49F-4286-BA26-B1ECF2747D13}" type="datetimeFigureOut">
              <a:rPr lang="en-IN" smtClean="0"/>
              <a:t>17-08-2022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44550D-A98A-41FC-99F1-388F511D63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147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08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8/17/2022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8/17/2022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8/17/2022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8/17/2022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8/17/2022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8/17/2022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8/17/2022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2110030289" TargetMode="External"/><Relationship Id="rId2" Type="http://schemas.openxmlformats.org/officeDocument/2006/relationships/hyperlink" Target="https://github.com/2110030392santhosh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Akshay2110030246" TargetMode="External"/><Relationship Id="rId4" Type="http://schemas.openxmlformats.org/officeDocument/2006/relationships/hyperlink" Target="https://github.com/Prasanth26sai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3" y="-12683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226" y="239175"/>
            <a:ext cx="7560298" cy="1405637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4400" b="1" i="1" dirty="0">
                <a:solidFill>
                  <a:srgbClr val="002060"/>
                </a:solidFill>
              </a:rPr>
              <a:t>DATABASE MANAGEMENT</a:t>
            </a:r>
            <a:br>
              <a:rPr lang="en-US" sz="4400" b="1" i="1" dirty="0">
                <a:solidFill>
                  <a:srgbClr val="002060"/>
                </a:solidFill>
              </a:rPr>
            </a:br>
            <a:r>
              <a:rPr lang="en-US" sz="4400" b="1" i="1" dirty="0">
                <a:solidFill>
                  <a:srgbClr val="002060"/>
                </a:solidFill>
              </a:rPr>
              <a:t>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1658470"/>
            <a:ext cx="3205640" cy="3724292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DBMS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101642-CFF2-2A7F-67FE-DF74C9726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91" y="4769727"/>
            <a:ext cx="2487742" cy="1849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65D13F-06CD-F721-C9CB-7DCB2E4D46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2259" y="2349481"/>
            <a:ext cx="3030870" cy="267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C19B1-745A-D668-172C-068612A2E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GITHUB SETUP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607919-445E-C305-014F-0E9FE94BA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6826" y="2034987"/>
            <a:ext cx="3334870" cy="215174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CD8877-E1F9-705D-6B86-FE423EE51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919" y="1893653"/>
            <a:ext cx="3676424" cy="21295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71C7E2-CBBD-BB31-40F9-5ED858845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9296" y="-350422"/>
            <a:ext cx="2070847" cy="1362403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6BB0419E-2E6E-CDEE-5471-2558D56BF4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826" y="4372778"/>
            <a:ext cx="3334870" cy="18777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5B87AC-1D0C-A7D3-9AF3-162FF4F9E7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6212" y="4250122"/>
            <a:ext cx="3497131" cy="2123022"/>
          </a:xfrm>
          <a:prstGeom prst="rect">
            <a:avLst/>
          </a:prstGeom>
        </p:spPr>
      </p:pic>
      <p:pic>
        <p:nvPicPr>
          <p:cNvPr id="1026" name="Picture 2" descr="Image result for github logo">
            <a:extLst>
              <a:ext uri="{FF2B5EF4-FFF2-40B4-BE49-F238E27FC236}">
                <a16:creationId xmlns:a16="http://schemas.microsoft.com/office/drawing/2014/main" id="{8D685A2B-A7A7-EB52-0148-8A338B13D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4137" y="2034987"/>
            <a:ext cx="1120589" cy="112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325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107EF-C3A1-01E2-385F-11FBFA975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0624607-B29F-6D70-763F-BA7E70944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rgbClr val="7030A0"/>
                </a:solidFill>
                <a:hlinkClick r:id="rId2"/>
              </a:rPr>
              <a:t>https://github.com/2110030392santhosh</a:t>
            </a:r>
            <a:endParaRPr lang="en-IN" sz="3200" dirty="0">
              <a:solidFill>
                <a:srgbClr val="7030A0"/>
              </a:solidFill>
            </a:endParaRPr>
          </a:p>
          <a:p>
            <a:r>
              <a:rPr lang="en-IN" sz="3200" dirty="0">
                <a:solidFill>
                  <a:srgbClr val="7030A0"/>
                </a:solidFill>
                <a:hlinkClick r:id="rId3"/>
              </a:rPr>
              <a:t>https://github.com/2110030289</a:t>
            </a:r>
            <a:endParaRPr lang="en-IN" sz="3200" dirty="0">
              <a:solidFill>
                <a:srgbClr val="7030A0"/>
              </a:solidFill>
            </a:endParaRPr>
          </a:p>
          <a:p>
            <a:r>
              <a:rPr lang="en-IN" sz="3200" dirty="0">
                <a:solidFill>
                  <a:srgbClr val="7030A0"/>
                </a:solidFill>
                <a:hlinkClick r:id="rId4"/>
              </a:rPr>
              <a:t>https://github.com/Prasanth26sai</a:t>
            </a:r>
            <a:endParaRPr lang="en-IN" sz="3200" dirty="0">
              <a:solidFill>
                <a:srgbClr val="7030A0"/>
              </a:solidFill>
            </a:endParaRPr>
          </a:p>
          <a:p>
            <a:r>
              <a:rPr lang="en-IN" sz="3200" dirty="0">
                <a:solidFill>
                  <a:srgbClr val="7030A0"/>
                </a:solidFill>
                <a:hlinkClick r:id="rId5"/>
              </a:rPr>
              <a:t>https://github.com/Akshay2110030246</a:t>
            </a:r>
            <a:endParaRPr lang="en-IN" sz="3200" dirty="0">
              <a:solidFill>
                <a:srgbClr val="7030A0"/>
              </a:solidFill>
            </a:endParaRPr>
          </a:p>
          <a:p>
            <a:endParaRPr lang="en-IN" sz="3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640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AD543-D4A4-4E93-F520-9600BF064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/>
              <a:t>DIVISION OF WORK AMONG GROUP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F573-6C08-B729-6E9C-5BACB8C47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rgbClr val="7030A0"/>
                </a:solidFill>
              </a:rPr>
              <a:t>A.ANIRUDH (2110030289)  _  CODE(PYTHON), PROJECT STUDY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rgbClr val="7030A0"/>
                </a:solidFill>
              </a:rPr>
              <a:t>P.SANTHOSH(2110030392) – TEMPLATE,CLASS DIAGRAM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rgbClr val="7030A0"/>
                </a:solidFill>
              </a:rPr>
              <a:t>K.PRASHANTH(2110030334) _ ER DIAGRAM,WEB PAGE CREATION, PROJECT STUDY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rgbClr val="7030A0"/>
                </a:solidFill>
              </a:rPr>
              <a:t>V.AKSHAY(2110030246) _ MYSQL, HTML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A5EFB-9930-8A05-CB03-AD7784A4D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296" y="-394599"/>
            <a:ext cx="2070847" cy="136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8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oman carrying briefcase heading down road">
            <a:extLst>
              <a:ext uri="{FF2B5EF4-FFF2-40B4-BE49-F238E27FC236}">
                <a16:creationId xmlns:a16="http://schemas.microsoft.com/office/drawing/2014/main" id="{6BE62510-A175-9D47-9EDF-D9FB6C162C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B6CB2-29F8-17C8-2B4D-B69743D5F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/>
              <a:t>ONLINE SPORTS BOOKING AND TOURNAMENT (MANAGEMENT)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085A2-A6DE-D5D3-4673-D7DA35807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ctr"/>
            <a:r>
              <a:rPr lang="en-IN" sz="2800" b="1" dirty="0">
                <a:solidFill>
                  <a:srgbClr val="00B0F0"/>
                </a:solidFill>
              </a:rPr>
              <a:t>BY</a:t>
            </a:r>
          </a:p>
          <a:p>
            <a:pPr algn="ctr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rgbClr val="FF0000"/>
                </a:solidFill>
              </a:rPr>
              <a:t>A.ANIRUDH   -   (2110030289)</a:t>
            </a:r>
          </a:p>
          <a:p>
            <a:pPr algn="ctr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rgbClr val="FF0000"/>
                </a:solidFill>
              </a:rPr>
              <a:t>P.SANTHOSH  - (2110030392)    </a:t>
            </a:r>
          </a:p>
          <a:p>
            <a:pPr algn="ctr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rgbClr val="FF0000"/>
                </a:solidFill>
              </a:rPr>
              <a:t>K.PRASHANTH  - (2110030334)  </a:t>
            </a:r>
          </a:p>
          <a:p>
            <a:pPr algn="ctr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rgbClr val="FF0000"/>
                </a:solidFill>
              </a:rPr>
              <a:t>V.AKSHAY    -     (2110030246)  </a:t>
            </a:r>
          </a:p>
          <a:p>
            <a:pPr algn="ctr"/>
            <a:r>
              <a:rPr lang="en-IN" sz="2800" b="1" dirty="0">
                <a:solidFill>
                  <a:srgbClr val="00B050"/>
                </a:solidFill>
              </a:rPr>
              <a:t>UNDER THE GUIDANCE OF</a:t>
            </a:r>
          </a:p>
          <a:p>
            <a:pPr algn="ctr"/>
            <a:r>
              <a:rPr lang="en-IN" sz="2800" b="1" dirty="0">
                <a:solidFill>
                  <a:srgbClr val="00B0F0"/>
                </a:solidFill>
              </a:rPr>
              <a:t>(SUMIT HAZRA) 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2522ED-836C-36F9-BF1D-DE33F51ED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296" y="-350422"/>
            <a:ext cx="2070847" cy="13624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19A72E-963E-4084-9D4E-A4300E5FB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694" y="2761129"/>
            <a:ext cx="3121152" cy="177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956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DA99E-BAD1-522A-7DD6-501DA5E96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/>
              <a:t>PROBLEM STATEMENT AND DOMAIN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3FCC9-8D9B-72DA-CC11-746219ED6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7030A0"/>
                </a:solidFill>
              </a:rPr>
              <a:t>We have come here with “Online sports and Management system”.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7030A0"/>
                </a:solidFill>
              </a:rPr>
              <a:t>Players can’t find tournaments before hand.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7030A0"/>
                </a:solidFill>
              </a:rPr>
              <a:t>Venue owners not being able to make their stadium reach players.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7030A0"/>
                </a:solidFill>
              </a:rPr>
              <a:t>Player’s without team are not able to find teams to join.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7030A0"/>
                </a:solidFill>
              </a:rPr>
              <a:t>Teams not being able to find tournament.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7030A0"/>
                </a:solidFill>
              </a:rPr>
              <a:t>Tournament owners not getting enough venues &amp; teams.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2400" dirty="0">
              <a:solidFill>
                <a:srgbClr val="7030A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E7CB5E-1C3B-E9FA-E6F0-233EE2A4D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296" y="-350422"/>
            <a:ext cx="2070847" cy="136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5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3BB40-7DC8-E595-6D03-6CE97386C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/>
              <a:t>EXISITING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B9250-BA71-8A14-309F-7A5306CF9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7030A0"/>
                </a:solidFill>
              </a:rPr>
              <a:t>Manages the selection activity of students to college and to state level.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7030A0"/>
                </a:solidFill>
              </a:rPr>
              <a:t>Here the users will consume less amount of time when compared to manual paper work through the automated system.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7030A0"/>
                </a:solidFill>
              </a:rPr>
              <a:t>Used to improve the problems existing in the management ,realize the regular and handle the affairs of sports efficiently.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rgbClr val="7030A0"/>
                </a:solidFill>
              </a:rPr>
              <a:t>Sports management system is an objective which is developing according to the sports management situation.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47F4AA-1304-BBF6-ED04-7E0904618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296" y="-349623"/>
            <a:ext cx="2070847" cy="11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316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B448E-CE65-CB6D-BE5C-48A1237C1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ALREADY EXISTING: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5E47F6B-5D7A-3F1F-D048-454AAE255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9423" y="1999129"/>
            <a:ext cx="7976305" cy="423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173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0D479-F7D3-4851-2443-F7BC75C1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1271" y="286602"/>
            <a:ext cx="10635727" cy="1450757"/>
          </a:xfrm>
        </p:spPr>
        <p:txBody>
          <a:bodyPr>
            <a:normAutofit/>
          </a:bodyPr>
          <a:lstStyle/>
          <a:p>
            <a:r>
              <a:rPr lang="en-IN" sz="3200" b="1" dirty="0"/>
              <a:t>PROPOSED ALGORITHM DESIGN TECHNIQUE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5DA90-9665-CD07-6470-B88A37964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7030A0"/>
                </a:solidFill>
              </a:rPr>
              <a:t>It contains user AUTH features for login/register and a user dashboard for viewing all the events and registering to them.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7030A0"/>
                </a:solidFill>
              </a:rPr>
              <a:t>Online Sports  Management system is a full stack Django Web Application which provides a clean, informative and interactive user interface to see and register for sports club events.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7030A0"/>
                </a:solidFill>
              </a:rPr>
              <a:t> It contains responsive pages and tabs to add view, manage and enroll in different types of sports events.</a:t>
            </a:r>
            <a:endParaRPr lang="en-IN" sz="2000" dirty="0">
              <a:solidFill>
                <a:srgbClr val="7030A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B77FF5-56F5-EFBF-9352-B72D35F36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296" y="-350422"/>
            <a:ext cx="2070847" cy="136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56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BAA6D-151C-008A-03CA-E187868D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FLOW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BB90F6-FED3-6E9E-A80A-FE60AEF61F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7908" y="1910976"/>
            <a:ext cx="5077880" cy="4405025"/>
          </a:xfrm>
        </p:spPr>
      </p:pic>
    </p:spTree>
    <p:extLst>
      <p:ext uri="{BB962C8B-B14F-4D97-AF65-F5344CB8AC3E}">
        <p14:creationId xmlns:p14="http://schemas.microsoft.com/office/powerpoint/2010/main" val="3142989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DAB7-1AB7-FF96-C625-4CA6AC93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ER DIAGRAM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9167FDF-D465-6470-8BC7-3B6B94513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1344" y="1896307"/>
            <a:ext cx="6178903" cy="451668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D3C1D0-5355-AA48-5151-A98DF045A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9296" y="-373495"/>
            <a:ext cx="2070847" cy="136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756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C64E9-7352-CC9E-6E4C-CBC8E202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STRUCTURES NEEDED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60CFD-202B-5161-E6AC-57AF0CA26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+mj-lt"/>
              <a:buAutoNum type="romanUcPeriod"/>
            </a:pPr>
            <a:r>
              <a:rPr lang="en-IN" sz="2800" dirty="0">
                <a:solidFill>
                  <a:srgbClr val="7030A0"/>
                </a:solidFill>
              </a:rPr>
              <a:t>LIST.</a:t>
            </a:r>
          </a:p>
          <a:p>
            <a:pPr marL="571500" indent="-571500">
              <a:buFont typeface="+mj-lt"/>
              <a:buAutoNum type="romanUcPeriod"/>
            </a:pPr>
            <a:r>
              <a:rPr lang="en-IN" sz="2800" dirty="0">
                <a:solidFill>
                  <a:srgbClr val="7030A0"/>
                </a:solidFill>
              </a:rPr>
              <a:t>ARRAYS.</a:t>
            </a:r>
          </a:p>
          <a:p>
            <a:pPr marL="571500" indent="-571500">
              <a:buFont typeface="+mj-lt"/>
              <a:buAutoNum type="romanUcPeriod"/>
            </a:pPr>
            <a:r>
              <a:rPr lang="en-IN" sz="2800" dirty="0">
                <a:solidFill>
                  <a:srgbClr val="7030A0"/>
                </a:solidFill>
              </a:rPr>
              <a:t> MYSQL</a:t>
            </a:r>
          </a:p>
          <a:p>
            <a:pPr marL="571500" indent="-571500">
              <a:buFont typeface="+mj-lt"/>
              <a:buAutoNum type="romanUcPeriod"/>
            </a:pPr>
            <a:r>
              <a:rPr lang="en-IN" sz="2800" dirty="0">
                <a:solidFill>
                  <a:srgbClr val="7030A0"/>
                </a:solidFill>
              </a:rPr>
              <a:t> HTML,CSS</a:t>
            </a:r>
          </a:p>
          <a:p>
            <a:pPr marL="571500" indent="-571500">
              <a:buFont typeface="+mj-lt"/>
              <a:buAutoNum type="romanUcPeriod"/>
            </a:pPr>
            <a:r>
              <a:rPr lang="en-IN" sz="2800" dirty="0">
                <a:solidFill>
                  <a:srgbClr val="7030A0"/>
                </a:solidFill>
              </a:rPr>
              <a:t> Python Django framework</a:t>
            </a:r>
          </a:p>
          <a:p>
            <a:pPr marL="571500" indent="-571500">
              <a:buFont typeface="+mj-lt"/>
              <a:buAutoNum type="romanUcPeriod"/>
            </a:pPr>
            <a:r>
              <a:rPr lang="en-IN" sz="2800" dirty="0">
                <a:solidFill>
                  <a:srgbClr val="7030A0"/>
                </a:solidFill>
              </a:rPr>
              <a:t> ……………..</a:t>
            </a:r>
          </a:p>
          <a:p>
            <a:pPr marL="571500" indent="-571500">
              <a:buFont typeface="+mj-lt"/>
              <a:buAutoNum type="romanUcPeriod"/>
            </a:pPr>
            <a:endParaRPr lang="en-IN" sz="2800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IN" sz="2800" dirty="0">
              <a:solidFill>
                <a:srgbClr val="7030A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74E0FC-2B09-2109-B5D5-F1791EEF4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7579" y="-394599"/>
            <a:ext cx="2070847" cy="13624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3A1FE2-5155-AD5E-3097-C290B6F2B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505" y="1976395"/>
            <a:ext cx="3323779" cy="249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304623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{E470ED5B-1EEC-4D1C-85BA-35A56389A865}tf22712842_win32</Template>
  <TotalTime>1532</TotalTime>
  <Words>381</Words>
  <Application>Microsoft Office PowerPoint</Application>
  <PresentationFormat>Widescreen</PresentationFormat>
  <Paragraphs>49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Bookman Old Style</vt:lpstr>
      <vt:lpstr>Calibri</vt:lpstr>
      <vt:lpstr>Franklin Gothic Book</vt:lpstr>
      <vt:lpstr>Wingdings</vt:lpstr>
      <vt:lpstr>1_RetrospectVTI</vt:lpstr>
      <vt:lpstr>DATABASE MANAGEMENT SYSTEMS</vt:lpstr>
      <vt:lpstr>ONLINE SPORTS BOOKING AND TOURNAMENT (MANAGEMENT) SYSTEM</vt:lpstr>
      <vt:lpstr>PROBLEM STATEMENT AND DOMAIN</vt:lpstr>
      <vt:lpstr>EXISITING SOLUTIONS</vt:lpstr>
      <vt:lpstr>ALREADY EXISTING:</vt:lpstr>
      <vt:lpstr>PROPOSED ALGORITHM DESIGN TECHNIQUE</vt:lpstr>
      <vt:lpstr>FLOW DIAGRAM</vt:lpstr>
      <vt:lpstr>ER DIAGRAM</vt:lpstr>
      <vt:lpstr>DATA STRUCTURES NEEDED</vt:lpstr>
      <vt:lpstr>GITHUB SETUP</vt:lpstr>
      <vt:lpstr>LINKS</vt:lpstr>
      <vt:lpstr>DIVISION OF WORK AMONG GROUP MEMBERS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MANAGEMENT SYSTEMS</dc:title>
  <dc:creator>sunny podishetty</dc:creator>
  <cp:lastModifiedBy>sunny podishetty</cp:lastModifiedBy>
  <cp:revision>15</cp:revision>
  <dcterms:created xsi:type="dcterms:W3CDTF">2022-08-05T05:47:01Z</dcterms:created>
  <dcterms:modified xsi:type="dcterms:W3CDTF">2022-08-17T14:46:29Z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